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9157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0" y="0"/>
            <a:ext cx="9179209" cy="6858000"/>
          </a:xfrm>
        </p:spPr>
      </p:pic>
    </p:spTree>
    <p:extLst>
      <p:ext uri="{BB962C8B-B14F-4D97-AF65-F5344CB8AC3E}">
        <p14:creationId xmlns:p14="http://schemas.microsoft.com/office/powerpoint/2010/main" val="2999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7014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0" y="0"/>
            <a:ext cx="9179209" cy="6858000"/>
          </a:xfrm>
        </p:spPr>
      </p:pic>
    </p:spTree>
    <p:extLst>
      <p:ext uri="{BB962C8B-B14F-4D97-AF65-F5344CB8AC3E}">
        <p14:creationId xmlns:p14="http://schemas.microsoft.com/office/powerpoint/2010/main" val="119276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9930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" y="0"/>
            <a:ext cx="9083285" cy="6858000"/>
          </a:xfrm>
        </p:spPr>
      </p:pic>
    </p:spTree>
    <p:extLst>
      <p:ext uri="{BB962C8B-B14F-4D97-AF65-F5344CB8AC3E}">
        <p14:creationId xmlns:p14="http://schemas.microsoft.com/office/powerpoint/2010/main" val="233085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0" y="0"/>
            <a:ext cx="9179209" cy="6858000"/>
          </a:xfrm>
        </p:spPr>
      </p:pic>
    </p:spTree>
    <p:extLst>
      <p:ext uri="{BB962C8B-B14F-4D97-AF65-F5344CB8AC3E}">
        <p14:creationId xmlns:p14="http://schemas.microsoft.com/office/powerpoint/2010/main" val="429440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0" y="0"/>
            <a:ext cx="9179209" cy="6858000"/>
          </a:xfrm>
        </p:spPr>
      </p:pic>
    </p:spTree>
    <p:extLst>
      <p:ext uri="{BB962C8B-B14F-4D97-AF65-F5344CB8AC3E}">
        <p14:creationId xmlns:p14="http://schemas.microsoft.com/office/powerpoint/2010/main" val="398774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0" y="0"/>
            <a:ext cx="9179209" cy="6858000"/>
          </a:xfrm>
        </p:spPr>
      </p:pic>
    </p:spTree>
    <p:extLst>
      <p:ext uri="{BB962C8B-B14F-4D97-AF65-F5344CB8AC3E}">
        <p14:creationId xmlns:p14="http://schemas.microsoft.com/office/powerpoint/2010/main" val="102295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0" y="0"/>
            <a:ext cx="9179209" cy="6858000"/>
          </a:xfrm>
        </p:spPr>
      </p:pic>
    </p:spTree>
    <p:extLst>
      <p:ext uri="{BB962C8B-B14F-4D97-AF65-F5344CB8AC3E}">
        <p14:creationId xmlns:p14="http://schemas.microsoft.com/office/powerpoint/2010/main" val="1782485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https://www.youtube.com/watch?v=ui_UUVu_8r4</dc:title>
  <dc:creator>Ольга</dc:creator>
  <cp:lastModifiedBy>Ольга</cp:lastModifiedBy>
  <cp:revision>2</cp:revision>
  <dcterms:created xsi:type="dcterms:W3CDTF">2017-04-03T06:11:18Z</dcterms:created>
  <dcterms:modified xsi:type="dcterms:W3CDTF">2017-04-03T06:17:19Z</dcterms:modified>
</cp:coreProperties>
</file>